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0" r:id="rId2"/>
    <p:sldId id="421" r:id="rId3"/>
    <p:sldId id="423" r:id="rId4"/>
    <p:sldId id="427" r:id="rId5"/>
    <p:sldId id="424" r:id="rId6"/>
    <p:sldId id="428" r:id="rId7"/>
    <p:sldId id="429" r:id="rId8"/>
    <p:sldId id="430" r:id="rId9"/>
    <p:sldId id="431" r:id="rId10"/>
    <p:sldId id="432" r:id="rId11"/>
    <p:sldId id="433" r:id="rId12"/>
    <p:sldId id="434" r:id="rId13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k RODRIGUEZ" initials="FR" lastIdx="4" clrIdx="0">
    <p:extLst>
      <p:ext uri="{19B8F6BF-5375-455C-9EA6-DF929625EA0E}">
        <p15:presenceInfo xmlns:p15="http://schemas.microsoft.com/office/powerpoint/2012/main" userId="S-1-5-21-1537457412-3694734139-255535376-1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8" autoAdjust="0"/>
    <p:restoredTop sz="94242" autoAdjust="0"/>
  </p:normalViewPr>
  <p:slideViewPr>
    <p:cSldViewPr snapToGrid="0">
      <p:cViewPr varScale="1">
        <p:scale>
          <a:sx n="78" d="100"/>
          <a:sy n="78" d="100"/>
        </p:scale>
        <p:origin x="12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6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7CBFFB-F232-4B32-B177-8530D3BC9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597888-3709-4508-AFB6-90F2F80475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6A40-659F-4767-9BDD-3C3BDEBA313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D84629-399E-4334-BA55-DE31B57533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3C2A3B-6981-4CF3-8495-BFAAB9278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648F-1480-4880-91A9-ECA7517A5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82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3559-6B5C-4DBE-BFDC-21430211182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2483C-DCBF-48D9-9B4D-B81766878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93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9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0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7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1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98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12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1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0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5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9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CCCE4-0247-473C-AD61-C76EE8C0C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1CF45E-2A8A-4F44-A541-84916488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1428C-AA69-4BBA-8E49-AA1D5A90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48E40-B04A-4D6F-ACAA-579DC0E6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46D5D-F6DE-411F-A491-AB4102EC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72C4-EE0D-4149-99E4-3C21F62B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21887A-96B5-400E-A21A-2B8DC5FF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BB8E63-1188-44CE-A9B1-9761F0C8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C242B-2D2E-4101-BF2F-E60C2557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4471F-203C-4FD4-814C-F802B908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6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1B3324-19B2-416F-A9B5-04375B50B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47F338-D7FF-44AA-A386-2E84F2CE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B7906-99F8-4920-A24C-769C24A4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79422-5A3C-4479-8985-2B7BD53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D3785-3AFA-4988-AF14-F05B7CCF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7179C-EB99-421B-983C-93502512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39C6C-AF02-4BCA-8E2D-37E8E2A7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A2111-20EE-4DC8-AE05-1CEF394E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1E32F-7D51-4542-9237-6F175B90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5BE227-012D-410E-B95C-B0458D00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7876D-0969-4938-BCC0-1C2B5AAC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631039-0D56-4E3D-B6D9-893400296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EB0AE-96C2-4111-A3D2-CD6B81A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CA24D-2122-4320-89A4-470B7684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7A82F-EA1D-4406-86CA-A66EEDD7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96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BCE00-256E-49ED-82DA-19889198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CB45E-E61E-424D-B566-B38DFB2F1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474FCF-B6C3-467E-A412-E1BC539ED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2B35F9-A2EE-4DB2-AC21-CF674CD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7F30A9-4879-48DE-A866-238BEFD1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22065-7BCF-4782-959F-B3D51999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4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9D37D-C4BA-4814-A29C-9DE896CB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195ECF-5E57-4235-BCBB-95AF0E548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DA4404-D5DB-48F8-B445-3EE8FED0D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95F344-8815-4584-B60F-36AD975B3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FD8688-9296-4E20-A97A-61A3F8E05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FCCD13-D9AE-4BCD-9572-E2CEB1E6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69BBC4-1F84-46CC-A347-1240400F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BCA4D-976C-4712-A894-A2F05D5A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A11FA-1B9F-4A4C-8968-AC2D49FD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F35AC5-937A-4DD1-AA55-CB2F8AB3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EA8A6F-DD3A-4550-8006-B355DCAB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5E2803-1CDB-4691-A181-85A9B07B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75DA04-1F66-4D5E-990D-4A6AE4BE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9AD737-4D83-4824-B02A-59C667B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0D6FD2-3434-4938-90B6-A172DE7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FAD49-ED20-4E1C-A997-C9863B1B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156EB-232B-4DF5-AE9C-A02D55C9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40BF91-69A1-4E56-B3A3-352B977E1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915821-1B20-4F7C-97EF-670A7767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E51D28-AA1D-4174-B29D-43E3F375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B03439-C509-48B8-B18D-38D1D9E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0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F3364-114B-43F9-912A-87937DA6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8B46C4-ED00-4E8A-A646-ADA6B3366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F72343-672A-4B34-9470-D3A88C935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64E1F3-5E4B-48C9-88A8-2CAD5D8B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02648A-AC41-4CF3-9786-59D8668F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50404D-BC73-40C9-934C-33D663E9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67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7FBD7D-16FC-485E-8983-6BA20A6B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3B9189-5204-433F-9A67-EE984355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AB47B4-31BD-4385-9AA5-9C8E416F6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21/09/2018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F78F6-D411-4F56-B26D-0F410EEF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/>
              <a:t>Reporting</a:t>
            </a:r>
            <a:r>
              <a:rPr lang="fr-FR" dirty="0"/>
              <a:t> Quinoa à fin juillet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EA677F-5A96-4658-920B-39BD19FC7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58B9-5D7C-4958-9472-802CEE29A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0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21117" y="1321374"/>
            <a:ext cx="9949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Principe de manutention </a:t>
            </a:r>
          </a:p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et assemblage AX’M 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D1FF9E-845C-4781-A492-423108659C9C}"/>
              </a:ext>
            </a:extLst>
          </p:cNvPr>
          <p:cNvSpPr txBox="1"/>
          <p:nvPr/>
        </p:nvSpPr>
        <p:spPr>
          <a:xfrm>
            <a:off x="2457450" y="3429000"/>
            <a:ext cx="702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Principe de manutention</a:t>
            </a:r>
          </a:p>
          <a:p>
            <a:r>
              <a:rPr lang="fr-FR" dirty="0"/>
              <a:t>2- Principe d’assemblage module AX’M</a:t>
            </a:r>
          </a:p>
          <a:p>
            <a:r>
              <a:rPr lang="fr-FR" dirty="0"/>
              <a:t>	1- Pose de joint AX’M</a:t>
            </a:r>
          </a:p>
          <a:p>
            <a:r>
              <a:rPr lang="fr-FR" dirty="0"/>
              <a:t>	2- Assemblage</a:t>
            </a:r>
          </a:p>
          <a:p>
            <a:r>
              <a:rPr lang="fr-FR" dirty="0"/>
              <a:t>	3- Cas spécifique </a:t>
            </a:r>
          </a:p>
        </p:txBody>
      </p:sp>
    </p:spTree>
    <p:extLst>
      <p:ext uri="{BB962C8B-B14F-4D97-AF65-F5344CB8AC3E}">
        <p14:creationId xmlns:p14="http://schemas.microsoft.com/office/powerpoint/2010/main" val="136188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24250" y="44683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 CAS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Spécifique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5E1742-7A3E-4711-B0D5-508015B76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96" y="1741420"/>
            <a:ext cx="6673609" cy="49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-36367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 CAS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Spécifique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D64BB7-3CB3-4865-ABC9-5AC93B33A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768" y="1854484"/>
            <a:ext cx="6656463" cy="50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81400" y="0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 CAS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Spécifique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63A8F2-6FF3-42F3-AD89-0ED7D2B9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410" y="1934585"/>
            <a:ext cx="6401181" cy="48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8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43350" y="181131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1- Principe de manutention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C67D23-3274-46FA-AEDF-FB6F6E5B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43" y="1104461"/>
            <a:ext cx="8047513" cy="5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0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36DDA7-4889-4FF2-B51E-90A975993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877" y="1735424"/>
            <a:ext cx="7000875" cy="49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AB2FF2-88BF-4C51-ACBC-851ED5D9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870558"/>
            <a:ext cx="6883090" cy="49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ABAA15-D341-4775-9BBA-B3CF3AB41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856" y="1785637"/>
            <a:ext cx="6780287" cy="50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90A666-0B14-43BD-B722-DC48209D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984" y="1774437"/>
            <a:ext cx="6424033" cy="50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8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9D9D92-7C0C-4663-91FE-EF67F358E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865" y="1807874"/>
            <a:ext cx="6218270" cy="47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BADB2C-1F7C-4944-B933-AAF09CAB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265" y="1722045"/>
            <a:ext cx="6273470" cy="5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3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5200" y="181131"/>
            <a:ext cx="851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2- Principe assemblage module AX’M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14"/>
            <a:ext cx="3631245" cy="7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23ACD9-BA5F-4661-AFC0-CB6D9B6D9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98" y="1888104"/>
            <a:ext cx="6264003" cy="48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9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124</Words>
  <Application>Microsoft Office PowerPoint</Application>
  <PresentationFormat>Grand écran</PresentationFormat>
  <Paragraphs>54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</dc:title>
  <dc:creator>jeanphilippe.furgaut@sotis.quinoagroup.com</dc:creator>
  <cp:lastModifiedBy>AUVERNET Pierre</cp:lastModifiedBy>
  <cp:revision>494</cp:revision>
  <cp:lastPrinted>2018-09-20T13:12:16Z</cp:lastPrinted>
  <dcterms:created xsi:type="dcterms:W3CDTF">2017-11-17T12:24:00Z</dcterms:created>
  <dcterms:modified xsi:type="dcterms:W3CDTF">2023-07-19T12:34:52Z</dcterms:modified>
</cp:coreProperties>
</file>